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7" r:id="rId4"/>
    <p:sldId id="258" r:id="rId5"/>
    <p:sldId id="280" r:id="rId6"/>
    <p:sldId id="259" r:id="rId7"/>
    <p:sldId id="260" r:id="rId8"/>
    <p:sldId id="263" r:id="rId9"/>
    <p:sldId id="264" r:id="rId10"/>
    <p:sldId id="270" r:id="rId11"/>
    <p:sldId id="269" r:id="rId12"/>
    <p:sldId id="279" r:id="rId13"/>
    <p:sldId id="267" r:id="rId14"/>
    <p:sldId id="277" r:id="rId15"/>
    <p:sldId id="276" r:id="rId16"/>
    <p:sldId id="275" r:id="rId17"/>
    <p:sldId id="274" r:id="rId18"/>
    <p:sldId id="273" r:id="rId19"/>
    <p:sldId id="27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D0206-86E3-4538-847D-0D5471AE68A9}" v="113" dt="2019-04-25T02:00:49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c Agnese" userId="360fd53e0d042a58" providerId="LiveId" clId="{32FD0206-86E3-4538-847D-0D5471AE68A9}"/>
    <pc:docChg chg="undo custSel mod addSld delSld modSld sldOrd">
      <pc:chgData name="Alec Agnese" userId="360fd53e0d042a58" providerId="LiveId" clId="{32FD0206-86E3-4538-847D-0D5471AE68A9}" dt="2019-04-25T02:00:49.577" v="112"/>
      <pc:docMkLst>
        <pc:docMk/>
      </pc:docMkLst>
      <pc:sldChg chg="del">
        <pc:chgData name="Alec Agnese" userId="360fd53e0d042a58" providerId="LiveId" clId="{32FD0206-86E3-4538-847D-0D5471AE68A9}" dt="2019-04-24T23:29:58.473" v="22" actId="2696"/>
        <pc:sldMkLst>
          <pc:docMk/>
          <pc:sldMk cId="1276663856" sldId="261"/>
        </pc:sldMkLst>
      </pc:sldChg>
      <pc:sldChg chg="del">
        <pc:chgData name="Alec Agnese" userId="360fd53e0d042a58" providerId="LiveId" clId="{32FD0206-86E3-4538-847D-0D5471AE68A9}" dt="2019-04-24T23:30:00.304" v="23" actId="2696"/>
        <pc:sldMkLst>
          <pc:docMk/>
          <pc:sldMk cId="3460928048" sldId="262"/>
        </pc:sldMkLst>
      </pc:sldChg>
      <pc:sldChg chg="modSp">
        <pc:chgData name="Alec Agnese" userId="360fd53e0d042a58" providerId="LiveId" clId="{32FD0206-86E3-4538-847D-0D5471AE68A9}" dt="2019-04-24T23:31:04.234" v="28" actId="1036"/>
        <pc:sldMkLst>
          <pc:docMk/>
          <pc:sldMk cId="1516232213" sldId="263"/>
        </pc:sldMkLst>
        <pc:picChg chg="mod">
          <ac:chgData name="Alec Agnese" userId="360fd53e0d042a58" providerId="LiveId" clId="{32FD0206-86E3-4538-847D-0D5471AE68A9}" dt="2019-04-24T23:31:04.234" v="28" actId="1036"/>
          <ac:picMkLst>
            <pc:docMk/>
            <pc:sldMk cId="1516232213" sldId="263"/>
            <ac:picMk id="3" creationId="{70DF1A5D-CCF0-49CB-806E-EA48F85831D9}"/>
          </ac:picMkLst>
        </pc:picChg>
      </pc:sldChg>
      <pc:sldChg chg="modSp">
        <pc:chgData name="Alec Agnese" userId="360fd53e0d042a58" providerId="LiveId" clId="{32FD0206-86E3-4538-847D-0D5471AE68A9}" dt="2019-04-24T23:31:17.773" v="29" actId="1036"/>
        <pc:sldMkLst>
          <pc:docMk/>
          <pc:sldMk cId="1331775225" sldId="264"/>
        </pc:sldMkLst>
        <pc:picChg chg="mod">
          <ac:chgData name="Alec Agnese" userId="360fd53e0d042a58" providerId="LiveId" clId="{32FD0206-86E3-4538-847D-0D5471AE68A9}" dt="2019-04-24T23:31:17.773" v="29" actId="1036"/>
          <ac:picMkLst>
            <pc:docMk/>
            <pc:sldMk cId="1331775225" sldId="264"/>
            <ac:picMk id="3" creationId="{17386451-32AE-4D86-9E99-6A3B501F4351}"/>
          </ac:picMkLst>
        </pc:picChg>
      </pc:sldChg>
      <pc:sldChg chg="del">
        <pc:chgData name="Alec Agnese" userId="360fd53e0d042a58" providerId="LiveId" clId="{32FD0206-86E3-4538-847D-0D5471AE68A9}" dt="2019-04-24T23:30:04.124" v="24" actId="2696"/>
        <pc:sldMkLst>
          <pc:docMk/>
          <pc:sldMk cId="1544160803" sldId="265"/>
        </pc:sldMkLst>
      </pc:sldChg>
      <pc:sldChg chg="del">
        <pc:chgData name="Alec Agnese" userId="360fd53e0d042a58" providerId="LiveId" clId="{32FD0206-86E3-4538-847D-0D5471AE68A9}" dt="2019-04-24T23:30:16.941" v="25" actId="2696"/>
        <pc:sldMkLst>
          <pc:docMk/>
          <pc:sldMk cId="2379962973" sldId="266"/>
        </pc:sldMkLst>
      </pc:sldChg>
      <pc:sldChg chg="del">
        <pc:chgData name="Alec Agnese" userId="360fd53e0d042a58" providerId="LiveId" clId="{32FD0206-86E3-4538-847D-0D5471AE68A9}" dt="2019-04-24T23:32:44.715" v="30" actId="2696"/>
        <pc:sldMkLst>
          <pc:docMk/>
          <pc:sldMk cId="143896366" sldId="268"/>
        </pc:sldMkLst>
      </pc:sldChg>
      <pc:sldChg chg="add del">
        <pc:chgData name="Alec Agnese" userId="360fd53e0d042a58" providerId="LiveId" clId="{32FD0206-86E3-4538-847D-0D5471AE68A9}" dt="2019-04-24T23:30:28.675" v="27" actId="2696"/>
        <pc:sldMkLst>
          <pc:docMk/>
          <pc:sldMk cId="2168389391" sldId="273"/>
        </pc:sldMkLst>
      </pc:sldChg>
      <pc:sldChg chg="modSp">
        <pc:chgData name="Alec Agnese" userId="360fd53e0d042a58" providerId="LiveId" clId="{32FD0206-86E3-4538-847D-0D5471AE68A9}" dt="2019-04-24T23:00:59.809" v="21" actId="20577"/>
        <pc:sldMkLst>
          <pc:docMk/>
          <pc:sldMk cId="3198079664" sldId="278"/>
        </pc:sldMkLst>
        <pc:spChg chg="mod">
          <ac:chgData name="Alec Agnese" userId="360fd53e0d042a58" providerId="LiveId" clId="{32FD0206-86E3-4538-847D-0D5471AE68A9}" dt="2019-04-24T23:00:59.809" v="21" actId="20577"/>
          <ac:spMkLst>
            <pc:docMk/>
            <pc:sldMk cId="3198079664" sldId="278"/>
            <ac:spMk id="3" creationId="{77509DF3-8D58-4A9B-970B-FEF376B34E11}"/>
          </ac:spMkLst>
        </pc:spChg>
      </pc:sldChg>
      <pc:sldChg chg="addSp delSp modSp add mod setBg">
        <pc:chgData name="Alec Agnese" userId="360fd53e0d042a58" providerId="LiveId" clId="{32FD0206-86E3-4538-847D-0D5471AE68A9}" dt="2019-04-24T23:34:24.590" v="35" actId="26606"/>
        <pc:sldMkLst>
          <pc:docMk/>
          <pc:sldMk cId="486005952" sldId="279"/>
        </pc:sldMkLst>
        <pc:spChg chg="del">
          <ac:chgData name="Alec Agnese" userId="360fd53e0d042a58" providerId="LiveId" clId="{32FD0206-86E3-4538-847D-0D5471AE68A9}" dt="2019-04-24T23:33:50.823" v="32" actId="478"/>
          <ac:spMkLst>
            <pc:docMk/>
            <pc:sldMk cId="486005952" sldId="279"/>
            <ac:spMk id="2" creationId="{B9B0B4F2-577A-4956-A506-261A01DEE1D3}"/>
          </ac:spMkLst>
        </pc:spChg>
        <pc:spChg chg="del">
          <ac:chgData name="Alec Agnese" userId="360fd53e0d042a58" providerId="LiveId" clId="{32FD0206-86E3-4538-847D-0D5471AE68A9}" dt="2019-04-24T23:33:51.654" v="33" actId="478"/>
          <ac:spMkLst>
            <pc:docMk/>
            <pc:sldMk cId="486005952" sldId="279"/>
            <ac:spMk id="3" creationId="{1C3E0698-7247-4475-8D8C-D473D6A55C69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14" creationId="{AEBE9F1A-B38D-446E-83AE-14B17CE77FF2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20" creationId="{5E3EB826-A471-488F-9E8A-D65528A3C0CA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22" creationId="{DFB3CEA1-88D9-42FB-88ED-1E9807FE6596}"/>
          </ac:spMkLst>
        </pc:spChg>
        <pc:spChg chg="add">
          <ac:chgData name="Alec Agnese" userId="360fd53e0d042a58" providerId="LiveId" clId="{32FD0206-86E3-4538-847D-0D5471AE68A9}" dt="2019-04-24T23:34:24.590" v="35" actId="26606"/>
          <ac:spMkLst>
            <pc:docMk/>
            <pc:sldMk cId="486005952" sldId="279"/>
            <ac:spMk id="24" creationId="{9A6C928E-4252-4F33-8C34-E50A12A3170B}"/>
          </ac:spMkLst>
        </pc:spChg>
        <pc:picChg chg="add mo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5" creationId="{A05BC647-50F2-4D9E-A0B3-23F1D2C03449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0" creationId="{C9ECDD5C-152A-4CC7-8333-0F367B3A62EA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2" creationId="{7F5C92A3-369B-43F3-BDCE-E560B1B0EC89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6" creationId="{915B5014-A7EC-4BA6-9C83-8840CF81DB28}"/>
          </ac:picMkLst>
        </pc:picChg>
        <pc:picChg chg="add">
          <ac:chgData name="Alec Agnese" userId="360fd53e0d042a58" providerId="LiveId" clId="{32FD0206-86E3-4538-847D-0D5471AE68A9}" dt="2019-04-24T23:34:24.590" v="35" actId="26606"/>
          <ac:picMkLst>
            <pc:docMk/>
            <pc:sldMk cId="486005952" sldId="279"/>
            <ac:picMk id="18" creationId="{022C43AB-86D7-420D-8AD7-DC0A15FDD0AF}"/>
          </ac:picMkLst>
        </pc:picChg>
      </pc:sldChg>
      <pc:sldChg chg="modSp add ord">
        <pc:chgData name="Alec Agnese" userId="360fd53e0d042a58" providerId="LiveId" clId="{32FD0206-86E3-4538-847D-0D5471AE68A9}" dt="2019-04-25T02:00:49.577" v="112"/>
        <pc:sldMkLst>
          <pc:docMk/>
          <pc:sldMk cId="3868642861" sldId="280"/>
        </pc:sldMkLst>
        <pc:spChg chg="mod">
          <ac:chgData name="Alec Agnese" userId="360fd53e0d042a58" providerId="LiveId" clId="{32FD0206-86E3-4538-847D-0D5471AE68A9}" dt="2019-04-25T02:00:06.880" v="51" actId="20577"/>
          <ac:spMkLst>
            <pc:docMk/>
            <pc:sldMk cId="3868642861" sldId="280"/>
            <ac:spMk id="2" creationId="{C946CD6C-2964-4594-B49E-520B66C64DD3}"/>
          </ac:spMkLst>
        </pc:spChg>
        <pc:spChg chg="mod">
          <ac:chgData name="Alec Agnese" userId="360fd53e0d042a58" providerId="LiveId" clId="{32FD0206-86E3-4538-847D-0D5471AE68A9}" dt="2019-04-25T02:00:32.475" v="111" actId="20577"/>
          <ac:spMkLst>
            <pc:docMk/>
            <pc:sldMk cId="3868642861" sldId="280"/>
            <ac:spMk id="3" creationId="{76014CDE-E5A3-4927-A6F5-105B82E8B8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45A46-F197-4BDE-BEEE-F06B2F7B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675290"/>
            <a:ext cx="8825658" cy="3329581"/>
          </a:xfrm>
        </p:spPr>
        <p:txBody>
          <a:bodyPr/>
          <a:lstStyle/>
          <a:p>
            <a:pPr algn="ctr"/>
            <a:r>
              <a:rPr lang="en-US" dirty="0"/>
              <a:t>Parking System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A60C-6553-4AA0-B2C7-782270DFF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35339"/>
            <a:ext cx="8825658" cy="861420"/>
          </a:xfrm>
        </p:spPr>
        <p:txBody>
          <a:bodyPr/>
          <a:lstStyle/>
          <a:p>
            <a:pPr algn="ctr"/>
            <a:r>
              <a:rPr lang="en-US" dirty="0"/>
              <a:t>Alec Agnese &amp; rami el khatib</a:t>
            </a:r>
          </a:p>
          <a:p>
            <a:pPr algn="ctr"/>
            <a:r>
              <a:rPr lang="en-US" dirty="0"/>
              <a:t>Cop 5339-001 group 18</a:t>
            </a:r>
          </a:p>
        </p:txBody>
      </p:sp>
    </p:spTree>
    <p:extLst>
      <p:ext uri="{BB962C8B-B14F-4D97-AF65-F5344CB8AC3E}">
        <p14:creationId xmlns:p14="http://schemas.microsoft.com/office/powerpoint/2010/main" val="369149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BD17EE0-60F1-46BC-BBC5-7F7CF23ED9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9342" y="643467"/>
            <a:ext cx="5913315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793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D0CA60B-2166-4EFE-9DC2-08099EF76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6040" y="643467"/>
            <a:ext cx="6019919" cy="55710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507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05BC647-50F2-4D9E-A0B3-23F1D2C034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7574" y="643467"/>
            <a:ext cx="445685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6005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A54122-2F91-4233-959B-730D1DB64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81618" y="643467"/>
            <a:ext cx="382876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5392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665331F-D397-4E3E-9842-EA7922AD0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5745" y="643467"/>
            <a:ext cx="434050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8169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C3A3D8-61F9-42FB-85B9-31F1C0837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7616" y="643467"/>
            <a:ext cx="5756768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7336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A74A65-DA01-48E8-B288-CB9E65FEB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5953" y="643467"/>
            <a:ext cx="5780094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903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E237D3E-E11C-4BAB-B2F1-CF5E00A321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6199" y="643467"/>
            <a:ext cx="4439601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726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07800F-21CC-4864-9D1D-FA9656258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2301" y="643467"/>
            <a:ext cx="7107397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8389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95BDF7-7981-4C86-AEDD-2B85E16388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6384" y="643467"/>
            <a:ext cx="4459231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6460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AF12-14F1-4C5F-A332-5964ECDE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9DF3-8D58-4A9B-970B-FEF376B34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	Sign Up</a:t>
            </a:r>
          </a:p>
          <a:p>
            <a:r>
              <a:rPr lang="en-US" dirty="0"/>
              <a:t>2.	Log in</a:t>
            </a:r>
          </a:p>
          <a:p>
            <a:r>
              <a:rPr lang="en-US" dirty="0"/>
              <a:t>3.	Add Credits </a:t>
            </a:r>
          </a:p>
          <a:p>
            <a:r>
              <a:rPr lang="en-US" dirty="0"/>
              <a:t>4.	Park </a:t>
            </a:r>
          </a:p>
          <a:p>
            <a:r>
              <a:rPr lang="en-US" dirty="0"/>
              <a:t>5.	Add Vehicle</a:t>
            </a:r>
          </a:p>
          <a:p>
            <a:r>
              <a:rPr lang="en-US" dirty="0"/>
              <a:t>6.	Remove Vehicle</a:t>
            </a:r>
          </a:p>
          <a:p>
            <a:r>
              <a:rPr lang="en-US" dirty="0"/>
              <a:t>7.	Check out </a:t>
            </a:r>
          </a:p>
          <a:p>
            <a:r>
              <a:rPr lang="en-US" dirty="0"/>
              <a:t>8.	Change password </a:t>
            </a:r>
          </a:p>
          <a:p>
            <a:r>
              <a:rPr lang="en-US" dirty="0"/>
              <a:t>9.	Log out</a:t>
            </a:r>
          </a:p>
        </p:txBody>
      </p:sp>
    </p:spTree>
    <p:extLst>
      <p:ext uri="{BB962C8B-B14F-4D97-AF65-F5344CB8AC3E}">
        <p14:creationId xmlns:p14="http://schemas.microsoft.com/office/powerpoint/2010/main" val="319807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E6C577-15C3-4493-A354-21AEB4B697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7127" y="643467"/>
            <a:ext cx="4037745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252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C0B0B-4D0D-4905-83A6-8BBDE052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5028D6-FB9F-4BA0-987D-A2CAFEF55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35995" y="965141"/>
            <a:ext cx="5114378" cy="49329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53747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66750-1D51-40A0-B2D3-08F0F5E0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SIMPLIFIED CLASS DIAGRAM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47E2727-0342-42FF-B0CE-F25998F99B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5100" y="659741"/>
            <a:ext cx="2623229" cy="52383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995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CD6C-2964-4594-B49E-520B66C6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14CDE-E5A3-4927-A6F5-105B82E8B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Façade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Observer</a:t>
            </a:r>
          </a:p>
          <a:p>
            <a:r>
              <a:rPr lang="en-US" dirty="0"/>
              <a:t>Strategy</a:t>
            </a:r>
          </a:p>
          <a:p>
            <a:r>
              <a:rPr lang="en-US" dirty="0"/>
              <a:t>Adapter</a:t>
            </a:r>
          </a:p>
          <a:p>
            <a:r>
              <a:rPr lang="en-US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868642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5148-1C44-4E97-B8C8-8594EF28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132" y="2922649"/>
            <a:ext cx="9404723" cy="1400530"/>
          </a:xfrm>
        </p:spPr>
        <p:txBody>
          <a:bodyPr/>
          <a:lstStyle/>
          <a:p>
            <a:r>
              <a:rPr lang="en-US" dirty="0"/>
              <a:t>SEQUENCE DIAGRAMS</a:t>
            </a:r>
          </a:p>
        </p:txBody>
      </p:sp>
    </p:spTree>
    <p:extLst>
      <p:ext uri="{BB962C8B-B14F-4D97-AF65-F5344CB8AC3E}">
        <p14:creationId xmlns:p14="http://schemas.microsoft.com/office/powerpoint/2010/main" val="273541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22CC111-EF84-4EAA-B24A-F79162FA1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5689" y="643467"/>
            <a:ext cx="3340621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0174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0DF1A5D-CCF0-49CB-806E-EA48F8583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63500" y="648722"/>
            <a:ext cx="366499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623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7386451-32AE-4D86-9E99-6A3B501F4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20505" y="648722"/>
            <a:ext cx="6150989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1775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32</Words>
  <Application>Microsoft Office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Parking System App</vt:lpstr>
      <vt:lpstr>USE CASES</vt:lpstr>
      <vt:lpstr>CLASS DIAGRAM</vt:lpstr>
      <vt:lpstr>SIMPLIFIED CLASS DIAGRAM</vt:lpstr>
      <vt:lpstr>Design Patterns</vt:lpstr>
      <vt:lpstr>SEQUENCE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System App</dc:title>
  <dc:creator>Alec Agnese</dc:creator>
  <cp:lastModifiedBy>Alec Agnese</cp:lastModifiedBy>
  <cp:revision>1</cp:revision>
  <dcterms:created xsi:type="dcterms:W3CDTF">2019-04-24T23:34:24Z</dcterms:created>
  <dcterms:modified xsi:type="dcterms:W3CDTF">2019-04-25T02:01:00Z</dcterms:modified>
</cp:coreProperties>
</file>